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6369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77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32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3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094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8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43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569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96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34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83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655EC-2560-4583-B6D0-B6F8793601D0}" type="datetimeFigureOut">
              <a:rPr lang="nl-NL" smtClean="0"/>
              <a:t>13-7-2016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3196-D6C1-4A0C-8162-91070F266C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44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FRUITBOMEN.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7096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</a:t>
            </a:r>
            <a:r>
              <a:rPr lang="nl-NL" dirty="0" err="1" smtClean="0"/>
              <a:t>Brassica</a:t>
            </a:r>
            <a:r>
              <a:rPr lang="nl-NL" dirty="0" smtClean="0"/>
              <a:t>, kool</a:t>
            </a:r>
            <a:endParaRPr lang="nl-NL" dirty="0"/>
          </a:p>
        </p:txBody>
      </p:sp>
      <p:pic>
        <p:nvPicPr>
          <p:cNvPr id="13314" name="Picture 2" descr="http://www.tuincentrumvanherwijnen.nl/web/images/stories/groenteplanten/kool/brassica-oleracea-convar-capitata-var-rubra-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4151784" cy="311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://us.123rf.com/400wm/400/400/jojobob/jojobob1002/jojobob100200046/6381333-een-groene-organische-brassica-oleracea-een-variant-vorm-van-bloem-kool-vaak-genoemd-romaneco-bloem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2383447"/>
            <a:ext cx="38100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3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</a:t>
            </a:r>
            <a:r>
              <a:rPr lang="nl-NL" dirty="0" err="1" smtClean="0"/>
              <a:t>Capsicum</a:t>
            </a:r>
            <a:r>
              <a:rPr lang="nl-NL" dirty="0" smtClean="0"/>
              <a:t>, paprika/pepertje</a:t>
            </a:r>
            <a:endParaRPr lang="nl-NL" dirty="0"/>
          </a:p>
        </p:txBody>
      </p:sp>
      <p:pic>
        <p:nvPicPr>
          <p:cNvPr id="14338" name="Picture 2" descr="http://www.bolster.nl/upload_tmp/Paprika-Jubilandska---Capsicum-annuum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3528" y="2044785"/>
            <a:ext cx="3860846" cy="4133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http://home.caregroup.org/clinical/altmed/interactions/Images/Herbs/capsicum.gif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598"/>
          <a:stretch/>
        </p:blipFill>
        <p:spPr bwMode="auto">
          <a:xfrm>
            <a:off x="4454351" y="2044785"/>
            <a:ext cx="4333514" cy="323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868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</a:t>
            </a:r>
            <a:r>
              <a:rPr lang="nl-NL" dirty="0" err="1" smtClean="0"/>
              <a:t>Cucumis</a:t>
            </a:r>
            <a:r>
              <a:rPr lang="nl-NL" dirty="0" smtClean="0"/>
              <a:t>, komkommer</a:t>
            </a:r>
            <a:endParaRPr lang="nl-NL" dirty="0"/>
          </a:p>
        </p:txBody>
      </p:sp>
      <p:pic>
        <p:nvPicPr>
          <p:cNvPr id="15362" name="Picture 2" descr="http://upload.wikimedia.org/wikipedia/commons/c/c2/Komkommer_plan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588956"/>
            <a:ext cx="4799856" cy="359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http://komkommer.colourfultaste.nl/files/images/komkommer_komkommerplan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1589835"/>
            <a:ext cx="2622632" cy="39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494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</a:t>
            </a:r>
            <a:r>
              <a:rPr lang="nl-NL" dirty="0" err="1" smtClean="0"/>
              <a:t>Fragaria</a:t>
            </a:r>
            <a:r>
              <a:rPr lang="nl-NL" dirty="0" smtClean="0"/>
              <a:t>, aardbeien</a:t>
            </a:r>
            <a:endParaRPr lang="nl-NL" dirty="0"/>
          </a:p>
        </p:txBody>
      </p:sp>
      <p:pic>
        <p:nvPicPr>
          <p:cNvPr id="16386" name="Picture 2" descr="http://us.123rf.com/400wm/400/400/profotokris/profotokris1103/profotokris110300035/9130630-woodland-aardbei-fragaria-vesca-in-polen-bloeiende-pla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376237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http://mijntuin.s3.amazonaws.com/plants/27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845703"/>
            <a:ext cx="4106044" cy="4106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573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</a:t>
            </a:r>
            <a:r>
              <a:rPr lang="nl-NL" dirty="0" err="1" smtClean="0"/>
              <a:t>Lactuca</a:t>
            </a:r>
            <a:r>
              <a:rPr lang="nl-NL" dirty="0" smtClean="0"/>
              <a:t>, sla</a:t>
            </a:r>
            <a:endParaRPr lang="nl-NL" dirty="0"/>
          </a:p>
        </p:txBody>
      </p:sp>
      <p:pic>
        <p:nvPicPr>
          <p:cNvPr id="17410" name="Picture 2" descr="http://www.biolib.cz/IMG/GAL/696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110407"/>
            <a:ext cx="4751851" cy="356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http://www.missouriplants.com/Yellowalt/Lactuca_scariola_plant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91128" y="2134546"/>
            <a:ext cx="3004251" cy="401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25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1.Malus, appel</a:t>
            </a:r>
            <a:endParaRPr lang="nl-NL" dirty="0"/>
          </a:p>
        </p:txBody>
      </p:sp>
      <p:pic>
        <p:nvPicPr>
          <p:cNvPr id="7170" name="Picture 2" descr="http://www.esveld.nl/plantdias/20/20019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0164" y="3429000"/>
            <a:ext cx="5377830" cy="276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cms.gardenconnect.com/img/plantengids/SP30640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06144" y="1284515"/>
            <a:ext cx="3331028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07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</a:t>
            </a:r>
            <a:r>
              <a:rPr lang="nl-NL" dirty="0" err="1" smtClean="0"/>
              <a:t>Pyrus</a:t>
            </a:r>
            <a:r>
              <a:rPr lang="nl-NL" dirty="0" smtClean="0"/>
              <a:t>, peer</a:t>
            </a:r>
            <a:endParaRPr lang="nl-NL" dirty="0"/>
          </a:p>
        </p:txBody>
      </p:sp>
      <p:pic>
        <p:nvPicPr>
          <p:cNvPr id="8194" name="Picture 2" descr="http://www.tuinfun.nl/files/4413/0450/4502/Nl_03_B_Pyrus_communis_Gieser_Wildema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1340767"/>
            <a:ext cx="3519441" cy="525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www.lenmeister.nl/wp-content/uploads/2009/10/pyrus_communis_conferenc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1916832"/>
            <a:ext cx="3728915" cy="383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22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Prunus, kers</a:t>
            </a:r>
            <a:endParaRPr lang="nl-NL" dirty="0"/>
          </a:p>
        </p:txBody>
      </p:sp>
      <p:pic>
        <p:nvPicPr>
          <p:cNvPr id="9218" name="Picture 2" descr="http://bomennederland.files.wordpress.com/2009/04/prunus-xyedoensis-ar-090404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4727848" cy="3545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upload.wikimedia.org/wikipedia/commons/5/56/Prunus-avium-flowerbuds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436096" y="3284984"/>
            <a:ext cx="3109308" cy="335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www.dehollandsekus.nl/kersen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8217" y="1256934"/>
            <a:ext cx="2527812" cy="1895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29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KLEIN FRUIT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701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Ribes, aal- en kruisbes</a:t>
            </a:r>
            <a:endParaRPr lang="nl-NL" dirty="0"/>
          </a:p>
        </p:txBody>
      </p:sp>
      <p:pic>
        <p:nvPicPr>
          <p:cNvPr id="10242" name="Picture 2" descr="http://www.atouchofgreen-gardenwebshop.nl/images/Ribes%20rubrum%20Jonkheer%20van%20Tets-bor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43719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www.tuincentrumvanherwijnen.nl/web/images/stories/fruitgoed/bessenstruik/ribes-uva-crispa-invicta-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2132856"/>
            <a:ext cx="4088904" cy="306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39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</a:t>
            </a:r>
            <a:r>
              <a:rPr lang="nl-NL" dirty="0" err="1" smtClean="0"/>
              <a:t>Rubus</a:t>
            </a:r>
            <a:r>
              <a:rPr lang="nl-NL" dirty="0" smtClean="0"/>
              <a:t>, braam</a:t>
            </a:r>
            <a:endParaRPr lang="nl-NL" dirty="0"/>
          </a:p>
        </p:txBody>
      </p:sp>
      <p:pic>
        <p:nvPicPr>
          <p:cNvPr id="11266" name="Picture 2" descr="http://www.mantonature.nl/planten/slides/Braam%20-%20Wild%20Blackberry%20(Rubus%20fruticosus)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35696" y="1340768"/>
            <a:ext cx="5353050" cy="472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050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</a:t>
            </a:r>
            <a:r>
              <a:rPr lang="nl-NL" dirty="0" err="1" smtClean="0"/>
              <a:t>Vitis</a:t>
            </a:r>
            <a:r>
              <a:rPr lang="nl-NL" dirty="0" smtClean="0"/>
              <a:t>, druif</a:t>
            </a:r>
            <a:endParaRPr lang="nl-NL" dirty="0"/>
          </a:p>
        </p:txBody>
      </p:sp>
      <p:pic>
        <p:nvPicPr>
          <p:cNvPr id="12292" name="Picture 4" descr="http://www.tuincentrumvanherwijnen.nl/web/images/stories/fruitgoed/druiven/vitis-boskoop-glory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1556792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0846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GROENTE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66486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</Words>
  <Application>Microsoft Office PowerPoint</Application>
  <PresentationFormat>Diavoorstelling (4:3)</PresentationFormat>
  <Paragraphs>14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FRUITBOMEN.</vt:lpstr>
      <vt:lpstr>1.Malus, appel</vt:lpstr>
      <vt:lpstr>2. Pyrus, peer</vt:lpstr>
      <vt:lpstr>3. Prunus, kers</vt:lpstr>
      <vt:lpstr>KLEIN FRUIT</vt:lpstr>
      <vt:lpstr>1. Ribes, aal- en kruisbes</vt:lpstr>
      <vt:lpstr>2. Rubus, braam</vt:lpstr>
      <vt:lpstr>3. Vitis, druif</vt:lpstr>
      <vt:lpstr>GROENTE</vt:lpstr>
      <vt:lpstr>1. Brassica, kool</vt:lpstr>
      <vt:lpstr>2. Capsicum, paprika/pepertje</vt:lpstr>
      <vt:lpstr>3. Cucumis, komkommer</vt:lpstr>
      <vt:lpstr>4. Fragaria, aardbeien</vt:lpstr>
      <vt:lpstr>5. Lactuca, sla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Kamerplanten</dc:title>
  <dc:creator>admin</dc:creator>
  <cp:lastModifiedBy>Regien ten Napel</cp:lastModifiedBy>
  <cp:revision>12</cp:revision>
  <dcterms:created xsi:type="dcterms:W3CDTF">2016-02-17T14:42:08Z</dcterms:created>
  <dcterms:modified xsi:type="dcterms:W3CDTF">2016-07-13T08:23:27Z</dcterms:modified>
</cp:coreProperties>
</file>